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76" r:id="rId7"/>
    <p:sldId id="277" r:id="rId8"/>
    <p:sldId id="283" r:id="rId9"/>
    <p:sldId id="267" r:id="rId10"/>
    <p:sldId id="268" r:id="rId11"/>
    <p:sldId id="285" r:id="rId12"/>
    <p:sldId id="286" r:id="rId13"/>
    <p:sldId id="278" r:id="rId14"/>
    <p:sldId id="279" r:id="rId15"/>
    <p:sldId id="269" r:id="rId16"/>
    <p:sldId id="270" r:id="rId17"/>
    <p:sldId id="284" r:id="rId18"/>
    <p:sldId id="274" r:id="rId19"/>
    <p:sldId id="275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0" roundtripDataSignature="AMtx7mjdSYiXrabB9MEWH/5y/3xmYEeO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E5A2B-05C3-E5EE-640B-57186AC24A7B}" v="98" dt="2022-03-17T03:02:29.123"/>
    <p1510:client id="{13BED8BF-499C-BAC7-0140-8DEAC7E71CD4}" v="52" dt="2022-04-05T22:08:18.960"/>
    <p1510:client id="{31072265-9903-4C5B-365B-38931FB1538C}" v="7" dt="2022-11-03T07:50:55.596"/>
    <p1510:client id="{67766FCA-0B3A-F811-4CA4-D127C5ED3180}" v="4" dt="2022-03-31T05:05:17.694"/>
    <p1510:client id="{71CC3CFA-7EF3-EA18-D7D3-A21EA4F28771}" v="5" dt="2023-03-16T04:52:35.204"/>
    <p1510:client id="{78E36C44-D1E9-2E1B-117F-9A325D81E81E}" v="8" dt="2023-03-16T01:37:27.414"/>
    <p1510:client id="{7EFA47A5-AD3F-F663-C2D4-5189D398047D}" v="124" dt="2021-08-04T00:26:37.187"/>
    <p1510:client id="{8AA8853C-4FD9-5930-727D-AF1A41F5C928}" v="8" dt="2023-04-24T00:36:33.506"/>
    <p1510:client id="{BEF89037-9F23-9F56-A49A-3CB1452FC2D8}" v="255" dt="2022-05-11T06:32:23.294"/>
    <p1510:client id="{E0E4E67B-01C1-A230-822B-423274EEBEC2}" v="2" dt="2023-03-22T05:27:3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customschemas.google.com/relationships/presentationmetadata" Target="meta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948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67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69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37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20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29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28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515938" y="567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515938" y="567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515938" y="567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5">
  <p:cSld name="Section Divider 5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1"/>
          </p:nvPr>
        </p:nvSpPr>
        <p:spPr>
          <a:xfrm>
            <a:off x="515938" y="2505074"/>
            <a:ext cx="8599487" cy="385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2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ighlights">
  <p:cSld name="3 Highligh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>
            <a:spLocks noGrp="1"/>
          </p:cNvSpPr>
          <p:nvPr>
            <p:ph type="body" idx="1"/>
          </p:nvPr>
        </p:nvSpPr>
        <p:spPr>
          <a:xfrm>
            <a:off x="7631113" y="2797200"/>
            <a:ext cx="1554154" cy="62821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>
            <a:spLocks noGrp="1"/>
          </p:cNvSpPr>
          <p:nvPr>
            <p:ph type="body" idx="2"/>
          </p:nvPr>
        </p:nvSpPr>
        <p:spPr>
          <a:xfrm>
            <a:off x="4116388" y="2797200"/>
            <a:ext cx="1803605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>
            <a:spLocks noGrp="1"/>
          </p:cNvSpPr>
          <p:nvPr>
            <p:ph type="body" idx="3"/>
          </p:nvPr>
        </p:nvSpPr>
        <p:spPr>
          <a:xfrm>
            <a:off x="515938" y="2797200"/>
            <a:ext cx="147423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4"/>
          </p:nvPr>
        </p:nvSpPr>
        <p:spPr>
          <a:xfrm>
            <a:off x="515938" y="3584574"/>
            <a:ext cx="2913062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5"/>
          </p:nvPr>
        </p:nvSpPr>
        <p:spPr>
          <a:xfrm>
            <a:off x="4116388" y="3584574"/>
            <a:ext cx="2913062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6"/>
          </p:nvPr>
        </p:nvSpPr>
        <p:spPr>
          <a:xfrm>
            <a:off x="7631113" y="3584574"/>
            <a:ext cx="2913062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7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Only">
  <p:cSld name="Headings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2"/>
          </p:nvPr>
        </p:nvSpPr>
        <p:spPr>
          <a:xfrm>
            <a:off x="515937" y="3181350"/>
            <a:ext cx="4557600" cy="31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3"/>
          </p:nvPr>
        </p:nvSpPr>
        <p:spPr>
          <a:xfrm>
            <a:off x="6096000" y="3181350"/>
            <a:ext cx="4557600" cy="31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Heading and 1 Column Text">
  <p:cSld name="Bold Heading and 1 Column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2"/>
          </p:nvPr>
        </p:nvSpPr>
        <p:spPr>
          <a:xfrm>
            <a:off x="515937" y="3428999"/>
            <a:ext cx="6513512" cy="293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3"/>
          </p:nvPr>
        </p:nvSpPr>
        <p:spPr>
          <a:xfrm>
            <a:off x="515938" y="2276474"/>
            <a:ext cx="6513511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2"/>
          </p:nvPr>
        </p:nvSpPr>
        <p:spPr>
          <a:xfrm>
            <a:off x="515937" y="3067051"/>
            <a:ext cx="4557600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Heading and Text">
  <p:cSld name="Bold Heading and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2"/>
          </p:nvPr>
        </p:nvSpPr>
        <p:spPr>
          <a:xfrm>
            <a:off x="515937" y="3566380"/>
            <a:ext cx="3189287" cy="279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3"/>
          </p:nvPr>
        </p:nvSpPr>
        <p:spPr>
          <a:xfrm>
            <a:off x="4048125" y="3566380"/>
            <a:ext cx="3189287" cy="279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4"/>
          </p:nvPr>
        </p:nvSpPr>
        <p:spPr>
          <a:xfrm>
            <a:off x="515939" y="2276474"/>
            <a:ext cx="10253662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5"/>
          </p:nvPr>
        </p:nvSpPr>
        <p:spPr>
          <a:xfrm>
            <a:off x="7580313" y="3566380"/>
            <a:ext cx="3189287" cy="279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>
            <a:spLocks noGrp="1"/>
          </p:cNvSpPr>
          <p:nvPr>
            <p:ph type="pic" idx="2"/>
          </p:nvPr>
        </p:nvSpPr>
        <p:spPr>
          <a:xfrm>
            <a:off x="522001" y="1592263"/>
            <a:ext cx="4500000" cy="1937317"/>
          </a:xfrm>
          <a:prstGeom prst="roundRect">
            <a:avLst>
              <a:gd name="adj" fmla="val 108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body" idx="3"/>
          </p:nvPr>
        </p:nvSpPr>
        <p:spPr>
          <a:xfrm>
            <a:off x="515937" y="3724274"/>
            <a:ext cx="4500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>
            <a:spLocks noGrp="1"/>
          </p:cNvSpPr>
          <p:nvPr>
            <p:ph type="pic" idx="4"/>
          </p:nvPr>
        </p:nvSpPr>
        <p:spPr>
          <a:xfrm>
            <a:off x="6096000" y="1592263"/>
            <a:ext cx="4500000" cy="1937317"/>
          </a:xfrm>
          <a:prstGeom prst="roundRect">
            <a:avLst>
              <a:gd name="adj" fmla="val 108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5"/>
          </p:nvPr>
        </p:nvSpPr>
        <p:spPr>
          <a:xfrm>
            <a:off x="6096000" y="3724274"/>
            <a:ext cx="4500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Highlights">
  <p:cSld name="4 Highligh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>
            <a:spLocks noGrp="1"/>
          </p:cNvSpPr>
          <p:nvPr>
            <p:ph type="body" idx="1"/>
          </p:nvPr>
        </p:nvSpPr>
        <p:spPr>
          <a:xfrm>
            <a:off x="515938" y="2796751"/>
            <a:ext cx="147423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>
            <a:spLocks noGrp="1"/>
          </p:cNvSpPr>
          <p:nvPr>
            <p:ph type="body" idx="2"/>
          </p:nvPr>
        </p:nvSpPr>
        <p:spPr>
          <a:xfrm>
            <a:off x="3581400" y="2796751"/>
            <a:ext cx="1803605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>
            <a:spLocks noGrp="1"/>
          </p:cNvSpPr>
          <p:nvPr>
            <p:ph type="body" idx="3"/>
          </p:nvPr>
        </p:nvSpPr>
        <p:spPr>
          <a:xfrm>
            <a:off x="6640513" y="2796751"/>
            <a:ext cx="1554154" cy="62821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>
            <a:spLocks noGrp="1"/>
          </p:cNvSpPr>
          <p:nvPr>
            <p:ph type="body" idx="4"/>
          </p:nvPr>
        </p:nvSpPr>
        <p:spPr>
          <a:xfrm>
            <a:off x="9705976" y="2796751"/>
            <a:ext cx="1632055" cy="628217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5"/>
          </p:nvPr>
        </p:nvSpPr>
        <p:spPr>
          <a:xfrm>
            <a:off x="515937" y="3562350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6"/>
          </p:nvPr>
        </p:nvSpPr>
        <p:spPr>
          <a:xfrm>
            <a:off x="3581400" y="3553795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7"/>
          </p:nvPr>
        </p:nvSpPr>
        <p:spPr>
          <a:xfrm>
            <a:off x="6640513" y="3562350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8"/>
          </p:nvPr>
        </p:nvSpPr>
        <p:spPr>
          <a:xfrm>
            <a:off x="9705976" y="3562350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9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>
            <a:spLocks noGrp="1"/>
          </p:cNvSpPr>
          <p:nvPr>
            <p:ph type="pic" idx="2"/>
          </p:nvPr>
        </p:nvSpPr>
        <p:spPr>
          <a:xfrm>
            <a:off x="522288" y="1604633"/>
            <a:ext cx="3312000" cy="1948192"/>
          </a:xfrm>
          <a:prstGeom prst="roundRect">
            <a:avLst>
              <a:gd name="adj" fmla="val 109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3"/>
          </p:nvPr>
        </p:nvSpPr>
        <p:spPr>
          <a:xfrm>
            <a:off x="515937" y="3724274"/>
            <a:ext cx="3312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>
            <a:spLocks noGrp="1"/>
          </p:cNvSpPr>
          <p:nvPr>
            <p:ph type="pic" idx="4"/>
          </p:nvPr>
        </p:nvSpPr>
        <p:spPr>
          <a:xfrm>
            <a:off x="4076700" y="1604633"/>
            <a:ext cx="3312000" cy="1948192"/>
          </a:xfrm>
          <a:prstGeom prst="roundRect">
            <a:avLst>
              <a:gd name="adj" fmla="val 109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0"/>
          <p:cNvSpPr>
            <a:spLocks noGrp="1"/>
          </p:cNvSpPr>
          <p:nvPr>
            <p:ph type="pic" idx="5"/>
          </p:nvPr>
        </p:nvSpPr>
        <p:spPr>
          <a:xfrm>
            <a:off x="7637463" y="1604633"/>
            <a:ext cx="3312000" cy="1948192"/>
          </a:xfrm>
          <a:prstGeom prst="roundRect">
            <a:avLst>
              <a:gd name="adj" fmla="val 109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6"/>
          </p:nvPr>
        </p:nvSpPr>
        <p:spPr>
          <a:xfrm>
            <a:off x="4076700" y="3724274"/>
            <a:ext cx="3312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7"/>
          </p:nvPr>
        </p:nvSpPr>
        <p:spPr>
          <a:xfrm>
            <a:off x="7637463" y="3724274"/>
            <a:ext cx="3312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Full Width">
  <p:cSld name="Title and Content Full Width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1"/>
          </p:nvPr>
        </p:nvSpPr>
        <p:spPr>
          <a:xfrm>
            <a:off x="515937" y="3428999"/>
            <a:ext cx="11160125" cy="293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2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2">
  <p:cSld name="End Slide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3" descr="A person with a beard and glasse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13"/>
            <a:ext cx="12192000" cy="685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424" y="1825926"/>
            <a:ext cx="6503874" cy="30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3">
  <p:cSld name="End Slide 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6" name="Google Shape;21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6424" y="1825926"/>
            <a:ext cx="6503874" cy="30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Section Divider 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Highlights">
  <p:cSld name="2 Highligh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>
            <a:spLocks noGrp="1"/>
          </p:cNvSpPr>
          <p:nvPr>
            <p:ph type="body" idx="1"/>
          </p:nvPr>
        </p:nvSpPr>
        <p:spPr>
          <a:xfrm>
            <a:off x="6096000" y="2797200"/>
            <a:ext cx="1803605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>
            <a:spLocks noGrp="1"/>
          </p:cNvSpPr>
          <p:nvPr>
            <p:ph type="body" idx="2"/>
          </p:nvPr>
        </p:nvSpPr>
        <p:spPr>
          <a:xfrm>
            <a:off x="515938" y="2797200"/>
            <a:ext cx="147423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3"/>
          </p:nvPr>
        </p:nvSpPr>
        <p:spPr>
          <a:xfrm>
            <a:off x="515937" y="3584574"/>
            <a:ext cx="4108739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4"/>
          </p:nvPr>
        </p:nvSpPr>
        <p:spPr>
          <a:xfrm>
            <a:off x="6095999" y="3584574"/>
            <a:ext cx="4108739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5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2">
  <p:cSld name="Section Divider 2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3">
  <p:cSld name="Section Divider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6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79" name="Google Shape;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4">
  <p:cSld name="Section Divider 4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">
  <p:cSld name="1 Im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>
            <a:spLocks noGrp="1"/>
          </p:cNvSpPr>
          <p:nvPr>
            <p:ph type="pic" idx="2"/>
          </p:nvPr>
        </p:nvSpPr>
        <p:spPr>
          <a:xfrm>
            <a:off x="5591175" y="1609724"/>
            <a:ext cx="6084888" cy="4752975"/>
          </a:xfrm>
          <a:prstGeom prst="roundRect">
            <a:avLst>
              <a:gd name="adj" fmla="val 364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3"/>
          </p:nvPr>
        </p:nvSpPr>
        <p:spPr>
          <a:xfrm>
            <a:off x="515937" y="3219450"/>
            <a:ext cx="3189287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1">
  <p:cSld name="End Slide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424" y="1825926"/>
            <a:ext cx="6503874" cy="30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15937" y="3249612"/>
            <a:ext cx="11160125" cy="311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1262063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3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647">
          <p15:clr>
            <a:srgbClr val="F26B43"/>
          </p15:clr>
        </p15:guide>
        <p15:guide id="7" pos="3522">
          <p15:clr>
            <a:srgbClr val="F26B43"/>
          </p15:clr>
        </p15:guide>
        <p15:guide id="8" pos="70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upport.myxplor.com/s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ktechnologies.force.com/xplorsupport/s/article/Home-App-FAQs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" descr="Two people in clothing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872" t="4547" r="27203" b="151"/>
          <a:stretch/>
        </p:blipFill>
        <p:spPr>
          <a:xfrm flipH="1">
            <a:off x="6655458" y="0"/>
            <a:ext cx="55438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 descr="A picture containing bubbl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6611"/>
          <a:stretch/>
        </p:blipFill>
        <p:spPr>
          <a:xfrm>
            <a:off x="0" y="0"/>
            <a:ext cx="89459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WELCOME HOME</a:t>
            </a:r>
            <a:endParaRPr/>
          </a:p>
        </p:txBody>
      </p:sp>
      <p:sp>
        <p:nvSpPr>
          <p:cNvPr id="227" name="Google Shape;227;p1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/>
              <a:t>Connect with those who matter. </a:t>
            </a:r>
            <a:endParaRPr/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 txBox="1"/>
          <p:nvPr/>
        </p:nvSpPr>
        <p:spPr>
          <a:xfrm>
            <a:off x="10012648" y="2756534"/>
            <a:ext cx="64" cy="246221"/>
          </a:xfrm>
          <a:prstGeom prst="rect">
            <a:avLst/>
          </a:prstGeom>
          <a:solidFill>
            <a:schemeClr val="lt2">
              <a:alpha val="4784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MANAGING YOUR CHILD’S BOOKINGS</a:t>
            </a:r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71488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AU" b="0"/>
              <a:t>View and manage your child’s future bookings using Xplor Home App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/>
              <a:t/>
            </a:r>
            <a:br>
              <a:rPr lang="en-AU"/>
            </a:br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 dirty="0"/>
              <a:t>5</a:t>
            </a:r>
          </a:p>
        </p:txBody>
      </p:sp>
      <p:sp>
        <p:nvSpPr>
          <p:cNvPr id="421" name="Google Shape;421;p1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90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>
            <a:spLocks noGrp="1"/>
          </p:cNvSpPr>
          <p:nvPr>
            <p:ph type="body" idx="2"/>
          </p:nvPr>
        </p:nvSpPr>
        <p:spPr>
          <a:xfrm>
            <a:off x="511559" y="416096"/>
            <a:ext cx="6959305" cy="628217"/>
          </a:xfrm>
          <a:prstGeom prst="roundRect">
            <a:avLst>
              <a:gd name="adj" fmla="val 16667"/>
            </a:avLst>
          </a:prstGeom>
          <a:solidFill>
            <a:srgbClr val="FB8DF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Managing your child’s bookings on the Home App</a:t>
            </a:r>
            <a:endParaRPr/>
          </a:p>
        </p:txBody>
      </p:sp>
      <p:sp>
        <p:nvSpPr>
          <p:cNvPr id="428" name="Google Shape;428;p17"/>
          <p:cNvSpPr txBox="1">
            <a:spLocks noGrp="1"/>
          </p:cNvSpPr>
          <p:nvPr>
            <p:ph type="body" idx="3"/>
          </p:nvPr>
        </p:nvSpPr>
        <p:spPr>
          <a:xfrm>
            <a:off x="1106358" y="1486184"/>
            <a:ext cx="5002550" cy="540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Select the </a:t>
            </a:r>
            <a:r>
              <a:rPr lang="en-AU" b="1"/>
              <a:t>Bookings </a:t>
            </a:r>
            <a:r>
              <a:rPr lang="en-AU"/>
              <a:t>option in your </a:t>
            </a:r>
            <a:r>
              <a:rPr lang="en-AU" b="1"/>
              <a:t>Home App. </a:t>
            </a: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Any future bookings will be indicated by an </a:t>
            </a:r>
            <a:r>
              <a:rPr lang="en-AU" b="1"/>
              <a:t>orange circle </a:t>
            </a:r>
            <a:r>
              <a:rPr lang="en-AU"/>
              <a:t>in the calendar. You can tap on those dates to view more details about the booking.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Tap the </a:t>
            </a:r>
            <a:r>
              <a:rPr lang="en-AU" b="1"/>
              <a:t>+ New </a:t>
            </a:r>
            <a:r>
              <a:rPr lang="en-AU"/>
              <a:t>icon on the top right corner to request for additional bookings/absences.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You will receive a push notification once the service admin has rejected/accepted the booking request.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indent="0">
              <a:spcBef>
                <a:spcPts val="0"/>
              </a:spcBef>
            </a:pPr>
            <a:r>
              <a:rPr lang="en-AU"/>
              <a:t>Note: You may not see future bookings until after your services Go Live date.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</p:txBody>
      </p:sp>
      <p:sp>
        <p:nvSpPr>
          <p:cNvPr id="429" name="Google Shape;429;p1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36B8BD2-546E-8E45-A7CA-27018336F64D}"/>
              </a:ext>
            </a:extLst>
          </p:cNvPr>
          <p:cNvSpPr/>
          <p:nvPr/>
        </p:nvSpPr>
        <p:spPr>
          <a:xfrm>
            <a:off x="511559" y="139776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E4CA164-A812-C34D-83A3-4F12EE1FA116}"/>
              </a:ext>
            </a:extLst>
          </p:cNvPr>
          <p:cNvSpPr/>
          <p:nvPr/>
        </p:nvSpPr>
        <p:spPr>
          <a:xfrm>
            <a:off x="520684" y="214215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914ECC7-4FBB-5645-8B94-FD7EECCD3409}"/>
              </a:ext>
            </a:extLst>
          </p:cNvPr>
          <p:cNvSpPr/>
          <p:nvPr/>
        </p:nvSpPr>
        <p:spPr>
          <a:xfrm>
            <a:off x="511559" y="3161438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DEFAEB7-4C52-5C41-A46B-F6B7AC107DA8}"/>
              </a:ext>
            </a:extLst>
          </p:cNvPr>
          <p:cNvGrpSpPr/>
          <p:nvPr/>
        </p:nvGrpSpPr>
        <p:grpSpPr>
          <a:xfrm>
            <a:off x="7896235" y="814991"/>
            <a:ext cx="2713147" cy="5319732"/>
            <a:chOff x="4587709" y="-579120"/>
            <a:chExt cx="3641891" cy="7140742"/>
          </a:xfrm>
        </p:grpSpPr>
        <p:pic>
          <p:nvPicPr>
            <p:cNvPr id="3" name="Picture 2" descr="Calendar&#10;&#10;Description automatically generated">
              <a:extLst>
                <a:ext uri="{FF2B5EF4-FFF2-40B4-BE49-F238E27FC236}">
                  <a16:creationId xmlns:a16="http://schemas.microsoft.com/office/drawing/2014/main" xmlns="" id="{17F6613D-AAD6-A148-8925-C6B37AAEF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37" b="3760"/>
            <a:stretch/>
          </p:blipFill>
          <p:spPr>
            <a:xfrm>
              <a:off x="4587709" y="-579120"/>
              <a:ext cx="3641891" cy="714074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D8AA4A4-DEAA-7743-9BD0-C6DD3038F435}"/>
                </a:ext>
              </a:extLst>
            </p:cNvPr>
            <p:cNvSpPr/>
            <p:nvPr/>
          </p:nvSpPr>
          <p:spPr>
            <a:xfrm>
              <a:off x="4633429" y="5417536"/>
              <a:ext cx="3520440" cy="62821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F82BB40-560D-3945-8BB4-0C1936ACE7B5}"/>
              </a:ext>
            </a:extLst>
          </p:cNvPr>
          <p:cNvSpPr/>
          <p:nvPr/>
        </p:nvSpPr>
        <p:spPr>
          <a:xfrm>
            <a:off x="10797639" y="551329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CD9E2C2-074B-5149-9FD8-0F8C31E9E279}"/>
              </a:ext>
            </a:extLst>
          </p:cNvPr>
          <p:cNvSpPr/>
          <p:nvPr/>
        </p:nvSpPr>
        <p:spPr>
          <a:xfrm>
            <a:off x="7209322" y="214215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CD3B2DF-6A56-9544-A1E4-59A5D58C9789}"/>
              </a:ext>
            </a:extLst>
          </p:cNvPr>
          <p:cNvSpPr/>
          <p:nvPr/>
        </p:nvSpPr>
        <p:spPr>
          <a:xfrm>
            <a:off x="10609382" y="17898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E704951-524E-2540-8A07-81A7EE44BE01}"/>
              </a:ext>
            </a:extLst>
          </p:cNvPr>
          <p:cNvCxnSpPr>
            <a:cxnSpLocks/>
          </p:cNvCxnSpPr>
          <p:nvPr/>
        </p:nvCxnSpPr>
        <p:spPr>
          <a:xfrm flipV="1">
            <a:off x="7470864" y="2203269"/>
            <a:ext cx="1313100" cy="17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A44EEF4-6DD8-0E45-81DE-3199BA181FEB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10467703" y="583761"/>
            <a:ext cx="211128" cy="292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42780E7-B351-D048-9862-1EE162E503B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9971314" y="5827159"/>
            <a:ext cx="867020" cy="7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2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  <a:buSzPts val="4200"/>
            </a:pPr>
            <a:r>
              <a:rPr lang="en-AU" dirty="0"/>
              <a:t>USING PAY NOW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99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SzPts val="1800"/>
            </a:pPr>
            <a:endParaRPr lang="en-US" b="0"/>
          </a:p>
          <a:p>
            <a:pPr marL="0" indent="0"/>
            <a:r>
              <a:rPr lang="en-AU" b="0" dirty="0"/>
              <a:t>Please note: only the primary carer of the child will be able to see financial statements and make payments.</a:t>
            </a:r>
            <a:r>
              <a:rPr lang="en-AU" dirty="0"/>
              <a:t> </a:t>
            </a:r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 dirty="0"/>
              <a:t>6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APP</a:t>
            </a:r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2105747" y="366920"/>
            <a:ext cx="3950280" cy="628217"/>
          </a:xfrm>
          <a:prstGeom prst="roundRect">
            <a:avLst>
              <a:gd name="adj" fmla="val 16667"/>
            </a:avLst>
          </a:prstGeom>
          <a:solidFill>
            <a:srgbClr val="74FBD0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>
              <a:buClr>
                <a:schemeClr val="dk2"/>
              </a:buClr>
              <a:buSzPts val="1800"/>
            </a:pPr>
            <a:r>
              <a:rPr lang="en-AU" sz="1800" b="1" dirty="0">
                <a:solidFill>
                  <a:schemeClr val="dk2"/>
                </a:solidFill>
              </a:rPr>
              <a:t>Making a payment via</a:t>
            </a:r>
            <a:r>
              <a:rPr lang="en-AU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Home App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763366" y="5543779"/>
            <a:ext cx="35244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Home App, navigate to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 &gt; Finance.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4706264" y="5543779"/>
            <a:ext cx="31825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/>
              <a:t>Tap "</a:t>
            </a:r>
            <a:r>
              <a:rPr lang="en-AU" sz="1800" b="1" dirty="0"/>
              <a:t>Pay</a:t>
            </a:r>
            <a:r>
              <a:rPr lang="en-AU" sz="1800" dirty="0"/>
              <a:t>" in </a:t>
            </a:r>
            <a:r>
              <a:rPr lang="en-AU" sz="18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AU" sz="1800" dirty="0"/>
              <a:t>bottom righthand corner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2AE47A0-0323-324A-8058-7D2C9E3FA101}"/>
              </a:ext>
            </a:extLst>
          </p:cNvPr>
          <p:cNvSpPr/>
          <p:nvPr/>
        </p:nvSpPr>
        <p:spPr>
          <a:xfrm>
            <a:off x="154133" y="554348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8CF08B6-8ED9-7C4C-8F99-DF6844B5A131}"/>
              </a:ext>
            </a:extLst>
          </p:cNvPr>
          <p:cNvSpPr/>
          <p:nvPr/>
        </p:nvSpPr>
        <p:spPr>
          <a:xfrm>
            <a:off x="4183804" y="554355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53A982B-7017-3D71-FD69-361F14B4B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73" y="1041592"/>
            <a:ext cx="7524135" cy="44491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BFE45DB-64EA-0C5C-6076-69AC51C97534}"/>
              </a:ext>
            </a:extLst>
          </p:cNvPr>
          <p:cNvSpPr/>
          <p:nvPr/>
        </p:nvSpPr>
        <p:spPr>
          <a:xfrm>
            <a:off x="7889336" y="558657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cs typeface="Arial"/>
              </a:rPr>
              <a:t>3</a:t>
            </a:r>
          </a:p>
        </p:txBody>
      </p:sp>
      <p:sp>
        <p:nvSpPr>
          <p:cNvPr id="14" name="Google Shape;399;p14">
            <a:extLst>
              <a:ext uri="{FF2B5EF4-FFF2-40B4-BE49-F238E27FC236}">
                <a16:creationId xmlns:a16="http://schemas.microsoft.com/office/drawing/2014/main" xmlns="" id="{41663713-69D2-F49C-2C8B-568EF2161F48}"/>
              </a:ext>
            </a:extLst>
          </p:cNvPr>
          <p:cNvSpPr/>
          <p:nvPr/>
        </p:nvSpPr>
        <p:spPr>
          <a:xfrm>
            <a:off x="8399505" y="5586794"/>
            <a:ext cx="31825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/>
              <a:t>Choose an amount to pay.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APP</a:t>
            </a:r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2105747" y="366920"/>
            <a:ext cx="5621763" cy="628217"/>
          </a:xfrm>
          <a:prstGeom prst="roundRect">
            <a:avLst>
              <a:gd name="adj" fmla="val 16667"/>
            </a:avLst>
          </a:prstGeom>
          <a:solidFill>
            <a:srgbClr val="74FBD0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>
              <a:buClr>
                <a:schemeClr val="dk2"/>
              </a:buClr>
              <a:buSzPts val="1800"/>
            </a:pPr>
            <a:r>
              <a:rPr lang="en-AU" sz="1800" b="1" dirty="0">
                <a:solidFill>
                  <a:schemeClr val="dk2"/>
                </a:solidFill>
              </a:rPr>
              <a:t>Making a payment via</a:t>
            </a:r>
            <a:r>
              <a:rPr lang="en-AU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Home App</a:t>
            </a:r>
            <a:r>
              <a:rPr lang="en-AU" sz="1800" b="1" dirty="0">
                <a:solidFill>
                  <a:schemeClr val="dk2"/>
                </a:solidFill>
              </a:rPr>
              <a:t> continued... 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763366" y="5543779"/>
            <a:ext cx="352449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/>
              <a:t>Enter your </a:t>
            </a:r>
            <a:r>
              <a:rPr lang="en-AU" sz="1800" b="1" dirty="0"/>
              <a:t>card payment details</a:t>
            </a:r>
            <a:r>
              <a:rPr lang="en-AU" sz="1800" dirty="0"/>
              <a:t> into the secure form and confirm </a:t>
            </a:r>
            <a:r>
              <a:rPr lang="en-AU" sz="18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AU" sz="1800" dirty="0"/>
              <a:t>amount is correct</a:t>
            </a:r>
            <a:r>
              <a:rPr lang="en-AU" sz="18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/>
          </a:p>
        </p:txBody>
      </p:sp>
      <p:sp>
        <p:nvSpPr>
          <p:cNvPr id="399" name="Google Shape;399;p14"/>
          <p:cNvSpPr/>
          <p:nvPr/>
        </p:nvSpPr>
        <p:spPr>
          <a:xfrm>
            <a:off x="4761570" y="5543779"/>
            <a:ext cx="31825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b="1" dirty="0"/>
              <a:t>Review </a:t>
            </a:r>
            <a:r>
              <a:rPr lang="en-AU" sz="1800" dirty="0"/>
              <a:t>your payment details.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2AE47A0-0323-324A-8058-7D2C9E3FA101}"/>
              </a:ext>
            </a:extLst>
          </p:cNvPr>
          <p:cNvSpPr/>
          <p:nvPr/>
        </p:nvSpPr>
        <p:spPr>
          <a:xfrm>
            <a:off x="154133" y="554348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8CF08B6-8ED9-7C4C-8F99-DF6844B5A131}"/>
              </a:ext>
            </a:extLst>
          </p:cNvPr>
          <p:cNvSpPr/>
          <p:nvPr/>
        </p:nvSpPr>
        <p:spPr>
          <a:xfrm>
            <a:off x="4288272" y="554355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BFE45DB-64EA-0C5C-6076-69AC51C97534}"/>
              </a:ext>
            </a:extLst>
          </p:cNvPr>
          <p:cNvSpPr/>
          <p:nvPr/>
        </p:nvSpPr>
        <p:spPr>
          <a:xfrm>
            <a:off x="7889336" y="558657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cs typeface="Arial"/>
              </a:rPr>
              <a:t>6</a:t>
            </a:r>
          </a:p>
        </p:txBody>
      </p:sp>
      <p:sp>
        <p:nvSpPr>
          <p:cNvPr id="14" name="Google Shape;399;p14">
            <a:extLst>
              <a:ext uri="{FF2B5EF4-FFF2-40B4-BE49-F238E27FC236}">
                <a16:creationId xmlns:a16="http://schemas.microsoft.com/office/drawing/2014/main" xmlns="" id="{41663713-69D2-F49C-2C8B-568EF2161F48}"/>
              </a:ext>
            </a:extLst>
          </p:cNvPr>
          <p:cNvSpPr/>
          <p:nvPr/>
        </p:nvSpPr>
        <p:spPr>
          <a:xfrm>
            <a:off x="8399505" y="5586794"/>
            <a:ext cx="31825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b="1" dirty="0"/>
              <a:t>Submit </a:t>
            </a:r>
            <a:r>
              <a:rPr lang="en-AU" sz="1800" dirty="0"/>
              <a:t>your payment. All done! </a:t>
            </a:r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8E316B3-D31C-132F-725F-0927BD6B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15" y="1096900"/>
            <a:ext cx="7309056" cy="43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SUPPORT</a:t>
            </a:r>
            <a:endParaRPr/>
          </a:p>
        </p:txBody>
      </p:sp>
      <p:sp>
        <p:nvSpPr>
          <p:cNvPr id="438" name="Google Shape;438;p1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439" name="Google Shape;439;p1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  <p:pic>
        <p:nvPicPr>
          <p:cNvPr id="441" name="Google Shape;4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9500" y="-7200900"/>
            <a:ext cx="20320000" cy="150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62750" y="-7200900"/>
            <a:ext cx="20320000" cy="1143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F0CCEE-4CDE-E943-ABC7-86446C0B0F2F}"/>
              </a:ext>
            </a:extLst>
          </p:cNvPr>
          <p:cNvGrpSpPr/>
          <p:nvPr/>
        </p:nvGrpSpPr>
        <p:grpSpPr>
          <a:xfrm>
            <a:off x="4472956" y="1489106"/>
            <a:ext cx="6625038" cy="3879788"/>
            <a:chOff x="4820428" y="1648176"/>
            <a:chExt cx="6625038" cy="3879788"/>
          </a:xfrm>
        </p:grpSpPr>
        <p:pic>
          <p:nvPicPr>
            <p:cNvPr id="440" name="Google Shape;440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20428" y="1648176"/>
              <a:ext cx="6625038" cy="3879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8"/>
            <p:cNvPicPr preferRelativeResize="0"/>
            <p:nvPr/>
          </p:nvPicPr>
          <p:blipFill rotWithShape="1">
            <a:blip r:embed="rId3">
              <a:alphaModFix/>
            </a:blip>
            <a:srcRect t="5146" b="10961"/>
            <a:stretch/>
          </p:blipFill>
          <p:spPr>
            <a:xfrm>
              <a:off x="5585121" y="1952846"/>
              <a:ext cx="5095652" cy="3157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8BE6277-E3D6-BE47-8227-AA420D298670}"/>
              </a:ext>
            </a:extLst>
          </p:cNvPr>
          <p:cNvSpPr/>
          <p:nvPr/>
        </p:nvSpPr>
        <p:spPr>
          <a:xfrm>
            <a:off x="838200" y="2670532"/>
            <a:ext cx="3180268" cy="155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buClr>
                <a:schemeClr val="dk2"/>
              </a:buClr>
              <a:buSzPts val="1800"/>
            </a:pPr>
            <a:r>
              <a:rPr lang="en-AU" dirty="0">
                <a:solidFill>
                  <a:schemeClr val="bg2"/>
                </a:solidFill>
              </a:rPr>
              <a:t>For more resources, </a:t>
            </a:r>
            <a:endParaRPr lang="en-AU">
              <a:solidFill>
                <a:schemeClr val="bg2"/>
              </a:solidFill>
            </a:endParaRPr>
          </a:p>
          <a:p>
            <a:pPr lvl="0" algn="ctr">
              <a:buClr>
                <a:schemeClr val="dk2"/>
              </a:buClr>
              <a:buSzPts val="1800"/>
            </a:pPr>
            <a:r>
              <a:rPr lang="en-AU" dirty="0">
                <a:solidFill>
                  <a:schemeClr val="bg2"/>
                </a:solidFill>
              </a:rPr>
              <a:t>Visit our online knowledge base </a:t>
            </a:r>
            <a:r>
              <a:rPr lang="en-AU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https://support.myxplor.com/s/</a:t>
            </a:r>
            <a:r>
              <a:rPr lang="en-AU" dirty="0"/>
              <a:t/>
            </a:r>
            <a:br>
              <a:rPr lang="en-AU" dirty="0"/>
            </a:br>
            <a:endParaRPr lang="en-AU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/>
              <a:t>THANK YOU</a:t>
            </a: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>
            <a:spLocks noGrp="1"/>
          </p:cNvSpPr>
          <p:nvPr>
            <p:ph type="body" idx="2"/>
          </p:nvPr>
        </p:nvSpPr>
        <p:spPr>
          <a:xfrm>
            <a:off x="435427" y="417195"/>
            <a:ext cx="3259973" cy="9346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Setting up your </a:t>
            </a:r>
            <a:r>
              <a:rPr lang="en-AU" err="1"/>
              <a:t>Xplor</a:t>
            </a:r>
            <a:r>
              <a:rPr lang="en-AU"/>
              <a:t> Account for the first time</a:t>
            </a: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485E9CA-CD79-CF44-9A3C-8A5652BC3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337" y="1872342"/>
            <a:ext cx="338493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E16054C-3F63-6A46-8F08-F89637B0D0BD}"/>
              </a:ext>
            </a:extLst>
          </p:cNvPr>
          <p:cNvGrpSpPr/>
          <p:nvPr/>
        </p:nvGrpSpPr>
        <p:grpSpPr>
          <a:xfrm>
            <a:off x="4285958" y="100786"/>
            <a:ext cx="6845155" cy="6627674"/>
            <a:chOff x="4258392" y="0"/>
            <a:chExt cx="6845155" cy="662767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C3DFC18-1629-7B4B-8542-8735D658FBDC}"/>
                </a:ext>
              </a:extLst>
            </p:cNvPr>
            <p:cNvGrpSpPr/>
            <p:nvPr/>
          </p:nvGrpSpPr>
          <p:grpSpPr>
            <a:xfrm>
              <a:off x="4258392" y="0"/>
              <a:ext cx="6845155" cy="6627674"/>
              <a:chOff x="4258392" y="0"/>
              <a:chExt cx="6845155" cy="662767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2CE20DD-55C1-0346-9B22-63FFF9D5C292}"/>
                  </a:ext>
                </a:extLst>
              </p:cNvPr>
              <p:cNvSpPr/>
              <p:nvPr/>
            </p:nvSpPr>
            <p:spPr>
              <a:xfrm>
                <a:off x="4258392" y="0"/>
                <a:ext cx="6845155" cy="662767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xmlns="" id="{98ADC14C-003F-894C-AADF-C4E100D21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3069" y="3427212"/>
                <a:ext cx="2175280" cy="3200462"/>
              </a:xfrm>
              <a:prstGeom prst="rect">
                <a:avLst/>
              </a:prstGeom>
            </p:spPr>
          </p:pic>
          <p:pic>
            <p:nvPicPr>
              <p:cNvPr id="27" name="Picture 26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xmlns="" id="{7D0EB1B9-17EE-C240-9C3F-13FA1A455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070" y="3373096"/>
                <a:ext cx="2186838" cy="3200462"/>
              </a:xfrm>
              <a:prstGeom prst="rect">
                <a:avLst/>
              </a:prstGeom>
            </p:spPr>
          </p:pic>
          <p:pic>
            <p:nvPicPr>
              <p:cNvPr id="19" name="Picture 18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xmlns="" id="{40E2D8A1-0BC3-8B44-81CE-57E4809F8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0826" y="260099"/>
                <a:ext cx="2186839" cy="3162570"/>
              </a:xfrm>
              <a:prstGeom prst="rect">
                <a:avLst/>
              </a:prstGeom>
            </p:spPr>
          </p:pic>
          <p:pic>
            <p:nvPicPr>
              <p:cNvPr id="23" name="Picture 22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xmlns="" id="{0A255AB0-6BC5-1646-9ACD-4B346D984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30117" y="293520"/>
                <a:ext cx="2200978" cy="3162570"/>
              </a:xfrm>
              <a:prstGeom prst="rect">
                <a:avLst/>
              </a:prstGeom>
            </p:spPr>
          </p:pic>
          <p:pic>
            <p:nvPicPr>
              <p:cNvPr id="29" name="Picture 28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xmlns="" id="{18B46319-C110-E349-9F24-590E023FC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2709" y="3422669"/>
                <a:ext cx="2175280" cy="3193589"/>
              </a:xfrm>
              <a:prstGeom prst="rect">
                <a:avLst/>
              </a:prstGeom>
            </p:spPr>
          </p:pic>
          <p:pic>
            <p:nvPicPr>
              <p:cNvPr id="46" name="Picture 45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xmlns="" id="{2ED0F48C-4F76-214F-88AA-030425B42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0844" y="172634"/>
                <a:ext cx="2097342" cy="3200462"/>
              </a:xfrm>
              <a:prstGeom prst="rect">
                <a:avLst/>
              </a:prstGeom>
            </p:spPr>
          </p:pic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A537F54-64F9-BD46-8800-7B4CE489C517}"/>
                </a:ext>
              </a:extLst>
            </p:cNvPr>
            <p:cNvSpPr/>
            <p:nvPr/>
          </p:nvSpPr>
          <p:spPr>
            <a:xfrm>
              <a:off x="5813019" y="0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0BE02A16-7E8A-B045-BEC7-8F90A5D68EB7}"/>
                </a:ext>
              </a:extLst>
            </p:cNvPr>
            <p:cNvSpPr/>
            <p:nvPr/>
          </p:nvSpPr>
          <p:spPr>
            <a:xfrm>
              <a:off x="8129447" y="29774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D29A917-3169-3840-8F79-4D8D8BF1FA42}"/>
                </a:ext>
              </a:extLst>
            </p:cNvPr>
            <p:cNvSpPr/>
            <p:nvPr/>
          </p:nvSpPr>
          <p:spPr>
            <a:xfrm>
              <a:off x="10442716" y="18344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52BF8D5-6002-1340-92A6-6E3A0F466E64}"/>
                </a:ext>
              </a:extLst>
            </p:cNvPr>
            <p:cNvSpPr/>
            <p:nvPr/>
          </p:nvSpPr>
          <p:spPr>
            <a:xfrm>
              <a:off x="5997464" y="3422669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058A994-07D2-7A4A-A558-ABC9D064DF74}"/>
                </a:ext>
              </a:extLst>
            </p:cNvPr>
            <p:cNvSpPr/>
            <p:nvPr/>
          </p:nvSpPr>
          <p:spPr>
            <a:xfrm>
              <a:off x="8140050" y="3422669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547350EB-A3BE-2748-802B-94966E90450F}"/>
                </a:ext>
              </a:extLst>
            </p:cNvPr>
            <p:cNvSpPr/>
            <p:nvPr/>
          </p:nvSpPr>
          <p:spPr>
            <a:xfrm>
              <a:off x="10432208" y="3461602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433D9AC-CFD8-7146-BCBF-EAB62584F2E0}"/>
              </a:ext>
            </a:extLst>
          </p:cNvPr>
          <p:cNvGrpSpPr/>
          <p:nvPr/>
        </p:nvGrpSpPr>
        <p:grpSpPr>
          <a:xfrm>
            <a:off x="435427" y="1454547"/>
            <a:ext cx="3529868" cy="5539978"/>
            <a:chOff x="453929" y="1773325"/>
            <a:chExt cx="3529868" cy="5539978"/>
          </a:xfrm>
        </p:grpSpPr>
        <p:sp>
          <p:nvSpPr>
            <p:cNvPr id="274" name="Google Shape;274;p4"/>
            <p:cNvSpPr txBox="1"/>
            <p:nvPr/>
          </p:nvSpPr>
          <p:spPr>
            <a:xfrm>
              <a:off x="1060887" y="1773325"/>
              <a:ext cx="2922910" cy="553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Check for an invitation email in your Inbox and select </a:t>
              </a:r>
              <a:r>
                <a:rPr lang="en-AU" sz="1800" b="1">
                  <a:solidFill>
                    <a:schemeClr val="bg2"/>
                  </a:solidFill>
                </a:rPr>
                <a:t>Create Account.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Click </a:t>
              </a:r>
              <a:r>
                <a:rPr lang="en-AU" sz="1800" b="1">
                  <a:solidFill>
                    <a:schemeClr val="bg2"/>
                  </a:solidFill>
                </a:rPr>
                <a:t>Create Account.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r>
                <a:rPr lang="en-AU" sz="1800">
                  <a:solidFill>
                    <a:schemeClr val="bg2"/>
                  </a:solidFill>
                </a:rPr>
                <a:t>Tap </a:t>
              </a:r>
              <a:r>
                <a:rPr lang="en-AU" sz="1800" b="1">
                  <a:solidFill>
                    <a:schemeClr val="bg2"/>
                  </a:solidFill>
                </a:rPr>
                <a:t>Password.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Enter </a:t>
              </a:r>
              <a:r>
                <a:rPr lang="en-AU" sz="1800" b="1">
                  <a:solidFill>
                    <a:schemeClr val="bg2"/>
                  </a:solidFill>
                </a:rPr>
                <a:t>Mobile Number.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Enter </a:t>
              </a:r>
              <a:r>
                <a:rPr lang="en-AU" sz="1800" b="1">
                  <a:solidFill>
                    <a:schemeClr val="bg2"/>
                  </a:solidFill>
                </a:rPr>
                <a:t>Account Pin.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chemeClr val="bg2"/>
                  </a:solidFill>
                </a:rPr>
                <a:t>All Done!</a:t>
              </a:r>
              <a:endParaRPr lang="en-AU" sz="1800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2C9CD41B-C639-D34E-93C0-8CED437E47A1}"/>
                </a:ext>
              </a:extLst>
            </p:cNvPr>
            <p:cNvSpPr/>
            <p:nvPr/>
          </p:nvSpPr>
          <p:spPr>
            <a:xfrm>
              <a:off x="468489" y="1838603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8B99A17-DBC0-624E-B7A1-F6E86796EE4F}"/>
                </a:ext>
              </a:extLst>
            </p:cNvPr>
            <p:cNvSpPr/>
            <p:nvPr/>
          </p:nvSpPr>
          <p:spPr>
            <a:xfrm>
              <a:off x="462515" y="3043593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8B0EB5AD-86BA-6848-8E5A-A9A146931260}"/>
                </a:ext>
              </a:extLst>
            </p:cNvPr>
            <p:cNvSpPr/>
            <p:nvPr/>
          </p:nvSpPr>
          <p:spPr>
            <a:xfrm>
              <a:off x="453929" y="3878278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3E265D3E-35A9-7143-8235-4D871BF95A75}"/>
                </a:ext>
              </a:extLst>
            </p:cNvPr>
            <p:cNvSpPr/>
            <p:nvPr/>
          </p:nvSpPr>
          <p:spPr>
            <a:xfrm>
              <a:off x="461132" y="4689866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D062B6B2-6767-D94D-AC8F-B057D5F09316}"/>
                </a:ext>
              </a:extLst>
            </p:cNvPr>
            <p:cNvSpPr/>
            <p:nvPr/>
          </p:nvSpPr>
          <p:spPr>
            <a:xfrm>
              <a:off x="468489" y="5557496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7F43FE42-0E2B-3646-81E5-AB6AFB7811CE}"/>
                </a:ext>
              </a:extLst>
            </p:cNvPr>
            <p:cNvSpPr/>
            <p:nvPr/>
          </p:nvSpPr>
          <p:spPr>
            <a:xfrm>
              <a:off x="458231" y="6258328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>
            <a:spLocks noGrp="1"/>
          </p:cNvSpPr>
          <p:nvPr>
            <p:ph type="body" idx="2"/>
          </p:nvPr>
        </p:nvSpPr>
        <p:spPr>
          <a:xfrm>
            <a:off x="435427" y="417195"/>
            <a:ext cx="3259973" cy="9346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Already have an </a:t>
            </a:r>
            <a:r>
              <a:rPr lang="en-AU" err="1"/>
              <a:t>Xplor</a:t>
            </a:r>
            <a:r>
              <a:rPr lang="en-AU"/>
              <a:t> account? </a:t>
            </a: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  <p:sp>
        <p:nvSpPr>
          <p:cNvPr id="274" name="Google Shape;274;p4"/>
          <p:cNvSpPr txBox="1"/>
          <p:nvPr/>
        </p:nvSpPr>
        <p:spPr>
          <a:xfrm>
            <a:off x="1060887" y="1773325"/>
            <a:ext cx="292291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AU" sz="1800">
                <a:solidFill>
                  <a:schemeClr val="bg2"/>
                </a:solidFill>
              </a:rPr>
              <a:t>Check for an invitation email in your Inbox and select </a:t>
            </a:r>
            <a:r>
              <a:rPr lang="en-AU" sz="1800" b="1">
                <a:solidFill>
                  <a:schemeClr val="bg2"/>
                </a:solidFill>
              </a:rPr>
              <a:t>Create Account.</a:t>
            </a:r>
          </a:p>
          <a:p>
            <a:endParaRPr lang="en-AU" sz="1800" b="1">
              <a:solidFill>
                <a:schemeClr val="bg2"/>
              </a:solidFill>
            </a:endParaRPr>
          </a:p>
          <a:p>
            <a:endParaRPr lang="en-AU" sz="1800" b="1">
              <a:solidFill>
                <a:schemeClr val="bg2"/>
              </a:solidFill>
            </a:endParaRPr>
          </a:p>
          <a:p>
            <a:r>
              <a:rPr lang="en-AU" sz="1800" b="1">
                <a:solidFill>
                  <a:schemeClr val="bg2"/>
                </a:solidFill>
              </a:rPr>
              <a:t>All Done!</a:t>
            </a:r>
          </a:p>
          <a:p>
            <a:r>
              <a:rPr lang="en-AU" sz="1200">
                <a:solidFill>
                  <a:schemeClr val="bg2"/>
                </a:solidFill>
              </a:rPr>
              <a:t>The system will automatically detect if your email address is currently registered with </a:t>
            </a:r>
            <a:r>
              <a:rPr lang="en-AU" sz="1200" err="1">
                <a:solidFill>
                  <a:schemeClr val="bg2"/>
                </a:solidFill>
              </a:rPr>
              <a:t>Xplor</a:t>
            </a:r>
            <a:r>
              <a:rPr lang="en-AU" sz="1200">
                <a:solidFill>
                  <a:schemeClr val="bg2"/>
                </a:solidFill>
              </a:rPr>
              <a:t> and will automatically merge your accounts together!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bg2"/>
                </a:solidFill>
              </a:rPr>
              <a:t> 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485E9CA-CD79-CF44-9A3C-8A5652BC3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337" y="1872342"/>
            <a:ext cx="338493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C9CD41B-C639-D34E-93C0-8CED437E47A1}"/>
              </a:ext>
            </a:extLst>
          </p:cNvPr>
          <p:cNvSpPr/>
          <p:nvPr/>
        </p:nvSpPr>
        <p:spPr>
          <a:xfrm>
            <a:off x="468489" y="183860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F8B99A17-DBC0-624E-B7A1-F6E86796EE4F}"/>
              </a:ext>
            </a:extLst>
          </p:cNvPr>
          <p:cNvSpPr/>
          <p:nvPr/>
        </p:nvSpPr>
        <p:spPr>
          <a:xfrm>
            <a:off x="449439" y="3181818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D3559F2-B221-6843-9F54-B1FC4398394D}"/>
              </a:ext>
            </a:extLst>
          </p:cNvPr>
          <p:cNvGrpSpPr/>
          <p:nvPr/>
        </p:nvGrpSpPr>
        <p:grpSpPr>
          <a:xfrm>
            <a:off x="4101967" y="1351879"/>
            <a:ext cx="7811998" cy="4893652"/>
            <a:chOff x="4279055" y="1902116"/>
            <a:chExt cx="7811998" cy="489365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2CE20DD-55C1-0346-9B22-63FFF9D5C292}"/>
                </a:ext>
              </a:extLst>
            </p:cNvPr>
            <p:cNvSpPr/>
            <p:nvPr/>
          </p:nvSpPr>
          <p:spPr>
            <a:xfrm>
              <a:off x="4279055" y="1902116"/>
              <a:ext cx="7811998" cy="48936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xmlns="" id="{2ED0F48C-4F76-214F-88AA-030425B42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2206" y="1946026"/>
              <a:ext cx="3124976" cy="4768591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A537F54-64F9-BD46-8800-7B4CE489C517}"/>
                </a:ext>
              </a:extLst>
            </p:cNvPr>
            <p:cNvSpPr/>
            <p:nvPr/>
          </p:nvSpPr>
          <p:spPr>
            <a:xfrm>
              <a:off x="6964659" y="2075717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pic>
          <p:nvPicPr>
            <p:cNvPr id="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xmlns="" id="{7FDD482A-15B0-A249-A5CB-F17786F14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3275" y="1944135"/>
              <a:ext cx="3281300" cy="483044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0BE02A16-7E8A-B045-BEC7-8F90A5D68EB7}"/>
                </a:ext>
              </a:extLst>
            </p:cNvPr>
            <p:cNvSpPr/>
            <p:nvPr/>
          </p:nvSpPr>
          <p:spPr>
            <a:xfrm>
              <a:off x="10929215" y="2075717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LOGGING IN</a:t>
            </a:r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08" name="Google Shape;308;p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  <p:pic>
        <p:nvPicPr>
          <p:cNvPr id="316" name="Google Shape;3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863" y="2586207"/>
            <a:ext cx="2375224" cy="55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28;p17">
            <a:extLst>
              <a:ext uri="{FF2B5EF4-FFF2-40B4-BE49-F238E27FC236}">
                <a16:creationId xmlns:a16="http://schemas.microsoft.com/office/drawing/2014/main" xmlns="" id="{63E9328B-3A05-E049-B17A-40D024B81538}"/>
              </a:ext>
            </a:extLst>
          </p:cNvPr>
          <p:cNvSpPr txBox="1">
            <a:spLocks/>
          </p:cNvSpPr>
          <p:nvPr/>
        </p:nvSpPr>
        <p:spPr>
          <a:xfrm>
            <a:off x="522289" y="1031097"/>
            <a:ext cx="5622180" cy="79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400"/>
            </a:pPr>
            <a:r>
              <a:rPr lang="en-AU" b="0">
                <a:solidFill>
                  <a:schemeClr val="bg2"/>
                </a:solidFill>
              </a:rPr>
              <a:t>Now that you have set up your account with Xplor and your service, you are now ready to log in to either the Home App and Home Web!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D3E2635-15F6-E342-8436-24BCAD1295EF}"/>
              </a:ext>
            </a:extLst>
          </p:cNvPr>
          <p:cNvGrpSpPr/>
          <p:nvPr/>
        </p:nvGrpSpPr>
        <p:grpSpPr>
          <a:xfrm>
            <a:off x="5990791" y="658060"/>
            <a:ext cx="3693480" cy="3900229"/>
            <a:chOff x="1761583" y="2017112"/>
            <a:chExt cx="4528745" cy="4782249"/>
          </a:xfrm>
        </p:grpSpPr>
        <p:pic>
          <p:nvPicPr>
            <p:cNvPr id="315" name="Google Shape;31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61583" y="2017112"/>
              <a:ext cx="4528745" cy="4782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FB97BFA7-E126-544F-B571-98FB161E1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124"/>
            <a:stretch/>
          </p:blipFill>
          <p:spPr>
            <a:xfrm>
              <a:off x="3076242" y="2464870"/>
              <a:ext cx="2004409" cy="4064518"/>
            </a:xfrm>
            <a:prstGeom prst="rect">
              <a:avLst/>
            </a:prstGeom>
          </p:spPr>
        </p:pic>
      </p:grpSp>
      <p:sp>
        <p:nvSpPr>
          <p:cNvPr id="39" name="Google Shape;428;p17">
            <a:extLst>
              <a:ext uri="{FF2B5EF4-FFF2-40B4-BE49-F238E27FC236}">
                <a16:creationId xmlns:a16="http://schemas.microsoft.com/office/drawing/2014/main" xmlns="" id="{098100E8-7A29-3A40-928C-072F72FD8A8E}"/>
              </a:ext>
            </a:extLst>
          </p:cNvPr>
          <p:cNvSpPr txBox="1">
            <a:spLocks/>
          </p:cNvSpPr>
          <p:nvPr/>
        </p:nvSpPr>
        <p:spPr>
          <a:xfrm>
            <a:off x="1389952" y="1983060"/>
            <a:ext cx="4654550" cy="439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400"/>
            </a:pPr>
            <a:r>
              <a:rPr lang="en-AU" b="0" dirty="0">
                <a:solidFill>
                  <a:schemeClr val="bg2"/>
                </a:solidFill>
              </a:rPr>
              <a:t>Download the </a:t>
            </a:r>
            <a:r>
              <a:rPr lang="en-AU" dirty="0">
                <a:solidFill>
                  <a:schemeClr val="bg2"/>
                </a:solidFill>
              </a:rPr>
              <a:t>Home App </a:t>
            </a:r>
            <a:r>
              <a:rPr lang="en-AU" b="0" dirty="0">
                <a:solidFill>
                  <a:schemeClr val="bg2"/>
                </a:solidFill>
              </a:rPr>
              <a:t>via the Google Play Store or Apple Store.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 b="0" dirty="0">
                <a:solidFill>
                  <a:schemeClr val="bg2"/>
                </a:solidFill>
              </a:rPr>
              <a:t>Login using your </a:t>
            </a:r>
            <a:r>
              <a:rPr lang="en-AU" dirty="0">
                <a:solidFill>
                  <a:schemeClr val="bg2"/>
                </a:solidFill>
              </a:rPr>
              <a:t>Email</a:t>
            </a:r>
            <a:r>
              <a:rPr lang="en-AU" b="0" dirty="0">
                <a:solidFill>
                  <a:schemeClr val="bg2"/>
                </a:solidFill>
              </a:rPr>
              <a:t> &amp; </a:t>
            </a:r>
            <a:r>
              <a:rPr lang="en-AU" dirty="0">
                <a:solidFill>
                  <a:schemeClr val="bg2"/>
                </a:solidFill>
              </a:rPr>
              <a:t>Password.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 dirty="0">
                <a:solidFill>
                  <a:schemeClr val="bg2"/>
                </a:solidFill>
              </a:rPr>
              <a:t>All Done!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 b="0" dirty="0">
                <a:solidFill>
                  <a:schemeClr val="bg2"/>
                </a:solidFill>
              </a:rPr>
              <a:t>You can also log in any time on the Parent Home Web platform by going to </a:t>
            </a:r>
            <a:r>
              <a:rPr lang="en-AU" dirty="0">
                <a:solidFill>
                  <a:schemeClr val="bg2"/>
                </a:solidFill>
              </a:rPr>
              <a:t>home.myxplor.com.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 dirty="0">
                <a:solidFill>
                  <a:schemeClr val="bg2"/>
                </a:solidFill>
              </a:rPr>
              <a:t>See here for </a:t>
            </a:r>
            <a:r>
              <a:rPr lang="en-AU" dirty="0">
                <a:hlinkClick r:id="rId6"/>
              </a:rPr>
              <a:t>Home App FAQs</a:t>
            </a:r>
            <a:endParaRPr lang="en-AU" dirty="0">
              <a:solidFill>
                <a:schemeClr val="bg2"/>
              </a:solidFill>
              <a:hlinkClick r:id="rId6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7E4D591-44CB-C14C-BF53-EAA38F62A712}"/>
              </a:ext>
            </a:extLst>
          </p:cNvPr>
          <p:cNvGrpSpPr/>
          <p:nvPr/>
        </p:nvGrpSpPr>
        <p:grpSpPr>
          <a:xfrm>
            <a:off x="7934717" y="658059"/>
            <a:ext cx="3693480" cy="3900229"/>
            <a:chOff x="7663255" y="1821949"/>
            <a:chExt cx="4528745" cy="4782249"/>
          </a:xfrm>
        </p:grpSpPr>
        <p:pic>
          <p:nvPicPr>
            <p:cNvPr id="43" name="Google Shape;315;p7">
              <a:extLst>
                <a:ext uri="{FF2B5EF4-FFF2-40B4-BE49-F238E27FC236}">
                  <a16:creationId xmlns:a16="http://schemas.microsoft.com/office/drawing/2014/main" xmlns="" id="{9D7DBF98-3D06-804F-855F-70DFFAEB87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3255" y="1821949"/>
              <a:ext cx="4528745" cy="4782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F3E65849-5222-484B-A859-C1939449E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977"/>
            <a:stretch/>
          </p:blipFill>
          <p:spPr>
            <a:xfrm>
              <a:off x="8987634" y="2269209"/>
              <a:ext cx="1947058" cy="4046030"/>
            </a:xfrm>
            <a:prstGeom prst="rect">
              <a:avLst/>
            </a:prstGeom>
          </p:spPr>
        </p:pic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xmlns="" id="{1AE0220F-668E-F341-8362-ED36204C699E}"/>
              </a:ext>
            </a:extLst>
          </p:cNvPr>
          <p:cNvSpPr/>
          <p:nvPr/>
        </p:nvSpPr>
        <p:spPr>
          <a:xfrm>
            <a:off x="8449145" y="2070979"/>
            <a:ext cx="741841" cy="412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CCD008B9-558F-A649-B76C-6FCF1F5813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4" t="1675" r="1"/>
          <a:stretch/>
        </p:blipFill>
        <p:spPr>
          <a:xfrm>
            <a:off x="8185315" y="4698985"/>
            <a:ext cx="3693480" cy="179341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B196446-0E00-6940-91C6-20A35A233A43}"/>
              </a:ext>
            </a:extLst>
          </p:cNvPr>
          <p:cNvSpPr/>
          <p:nvPr/>
        </p:nvSpPr>
        <p:spPr>
          <a:xfrm>
            <a:off x="662429" y="200992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591ADB86-C9FE-7843-B267-7A1D3ACDFB31}"/>
              </a:ext>
            </a:extLst>
          </p:cNvPr>
          <p:cNvSpPr/>
          <p:nvPr/>
        </p:nvSpPr>
        <p:spPr>
          <a:xfrm>
            <a:off x="663092" y="343248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65070605-9B13-3D45-A002-8E3E203123DB}"/>
              </a:ext>
            </a:extLst>
          </p:cNvPr>
          <p:cNvSpPr/>
          <p:nvPr/>
        </p:nvSpPr>
        <p:spPr>
          <a:xfrm>
            <a:off x="662429" y="431809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3484D92F-33D5-FC42-92F5-D91A054453A7}"/>
              </a:ext>
            </a:extLst>
          </p:cNvPr>
          <p:cNvSpPr/>
          <p:nvPr/>
        </p:nvSpPr>
        <p:spPr>
          <a:xfrm>
            <a:off x="662429" y="505949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BCD054E-A325-BE35-E5AF-CC28AB37DD9F}"/>
              </a:ext>
            </a:extLst>
          </p:cNvPr>
          <p:cNvSpPr/>
          <p:nvPr/>
        </p:nvSpPr>
        <p:spPr>
          <a:xfrm>
            <a:off x="662429" y="591260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/>
              <a:t>5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26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>
            <a:spLocks noGrp="1"/>
          </p:cNvSpPr>
          <p:nvPr>
            <p:ph type="body" idx="2"/>
          </p:nvPr>
        </p:nvSpPr>
        <p:spPr>
          <a:xfrm>
            <a:off x="493828" y="492964"/>
            <a:ext cx="4685213" cy="9346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 dirty="0"/>
              <a:t>How to Toggle between centres through the Home App</a:t>
            </a:r>
            <a:endParaRPr dirty="0"/>
          </a:p>
        </p:txBody>
      </p:sp>
      <p:sp>
        <p:nvSpPr>
          <p:cNvPr id="272" name="Google Shape;272;p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31/03/2021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F44E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4E2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1060887" y="1773325"/>
            <a:ext cx="2140102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Open the 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Xplor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Home App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Tap on the Account Menu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on Finance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on the Centre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the new centre from the 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on Sign In &amp; Out to return to the sign in/out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485E9CA-CD79-CF44-9A3C-8A5652BC3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337" y="1872342"/>
            <a:ext cx="338493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C9CD41B-C639-D34E-93C0-8CED437E47A1}"/>
              </a:ext>
            </a:extLst>
          </p:cNvPr>
          <p:cNvSpPr/>
          <p:nvPr/>
        </p:nvSpPr>
        <p:spPr>
          <a:xfrm>
            <a:off x="493828" y="177332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F8B99A17-DBC0-624E-B7A1-F6E86796EE4F}"/>
              </a:ext>
            </a:extLst>
          </p:cNvPr>
          <p:cNvSpPr/>
          <p:nvPr/>
        </p:nvSpPr>
        <p:spPr>
          <a:xfrm>
            <a:off x="456770" y="247408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pic>
        <p:nvPicPr>
          <p:cNvPr id="6" name="Picture 5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xmlns="" id="{D927EC4B-50FB-4597-BFC6-51201C12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20" y="1767167"/>
            <a:ext cx="8656463" cy="46133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A364FB7-C8AF-4B5C-A837-A5E6EB0EA270}"/>
              </a:ext>
            </a:extLst>
          </p:cNvPr>
          <p:cNvSpPr/>
          <p:nvPr/>
        </p:nvSpPr>
        <p:spPr>
          <a:xfrm>
            <a:off x="413195" y="392403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E8768BB-280B-4B11-83B8-782BFBB3BE05}"/>
              </a:ext>
            </a:extLst>
          </p:cNvPr>
          <p:cNvSpPr/>
          <p:nvPr/>
        </p:nvSpPr>
        <p:spPr>
          <a:xfrm>
            <a:off x="435427" y="311834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C238F52-E385-4DAB-B77D-3A05FA763853}"/>
              </a:ext>
            </a:extLst>
          </p:cNvPr>
          <p:cNvSpPr/>
          <p:nvPr/>
        </p:nvSpPr>
        <p:spPr>
          <a:xfrm>
            <a:off x="382708" y="469390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B693FF3-E25D-4C26-ABFE-828D7747236A}"/>
              </a:ext>
            </a:extLst>
          </p:cNvPr>
          <p:cNvSpPr/>
          <p:nvPr/>
        </p:nvSpPr>
        <p:spPr>
          <a:xfrm>
            <a:off x="400996" y="548645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831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391247" y="491025"/>
            <a:ext cx="4480117" cy="628217"/>
          </a:xfrm>
          <a:prstGeom prst="roundRect">
            <a:avLst>
              <a:gd name="adj" fmla="val 16667"/>
            </a:avLst>
          </a:prstGeom>
          <a:solidFill>
            <a:srgbClr val="ECFD91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2: Mobile Number and PIN</a:t>
            </a:r>
            <a:endParaRPr sz="18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39" y="2169463"/>
            <a:ext cx="3427412" cy="223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7112" y="2192346"/>
            <a:ext cx="4377776" cy="22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492" y="2150146"/>
            <a:ext cx="3427412" cy="220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216335" y="4649267"/>
            <a:ext cx="29840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highlight>
                  <a:srgbClr val="FB8DF4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AU" sz="1800">
                <a:solidFill>
                  <a:schemeClr val="dk1"/>
                </a:solidFill>
                <a:highlight>
                  <a:srgbClr val="FB8DF4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B8D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In</a:t>
            </a:r>
            <a:endParaRPr b="1"/>
          </a:p>
        </p:txBody>
      </p:sp>
      <p:sp>
        <p:nvSpPr>
          <p:cNvPr id="363" name="Google Shape;363;p11"/>
          <p:cNvSpPr/>
          <p:nvPr/>
        </p:nvSpPr>
        <p:spPr>
          <a:xfrm>
            <a:off x="4071138" y="4649267"/>
            <a:ext cx="374059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Number </a:t>
            </a: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highlight>
                  <a:srgbClr val="FB8DF4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AU" sz="1800">
                <a:solidFill>
                  <a:schemeClr val="dk1"/>
                </a:solidFill>
                <a:highlight>
                  <a:srgbClr val="FB8DF4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8682473" y="4649267"/>
            <a:ext cx="298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your child’s name to sign in or out!</a:t>
            </a:r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7E099BB-5E61-7041-AE36-ECA484FE7EBA}"/>
              </a:ext>
            </a:extLst>
          </p:cNvPr>
          <p:cNvSpPr/>
          <p:nvPr/>
        </p:nvSpPr>
        <p:spPr>
          <a:xfrm>
            <a:off x="214439" y="463670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3EB976D-7237-A848-8123-80C4B97B00E0}"/>
              </a:ext>
            </a:extLst>
          </p:cNvPr>
          <p:cNvSpPr/>
          <p:nvPr/>
        </p:nvSpPr>
        <p:spPr>
          <a:xfrm>
            <a:off x="4211342" y="4649267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5E68C87-7F68-FF43-B950-3BEFE4C7B796}"/>
              </a:ext>
            </a:extLst>
          </p:cNvPr>
          <p:cNvSpPr/>
          <p:nvPr/>
        </p:nvSpPr>
        <p:spPr>
          <a:xfrm>
            <a:off x="8754488" y="463668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92CBA79-4142-FE41-ABAD-1D7C122F3E8F}"/>
              </a:ext>
            </a:extLst>
          </p:cNvPr>
          <p:cNvSpPr/>
          <p:nvPr/>
        </p:nvSpPr>
        <p:spPr>
          <a:xfrm>
            <a:off x="944323" y="2680806"/>
            <a:ext cx="2757487" cy="62821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B7D460B-81DC-F347-ACA4-A746020C1AAC}"/>
              </a:ext>
            </a:extLst>
          </p:cNvPr>
          <p:cNvSpPr/>
          <p:nvPr/>
        </p:nvSpPr>
        <p:spPr>
          <a:xfrm>
            <a:off x="3847153" y="3114891"/>
            <a:ext cx="1396360" cy="72844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535B4AF7-539E-B44D-A374-C7CC4179FA8B}"/>
              </a:ext>
            </a:extLst>
          </p:cNvPr>
          <p:cNvSpPr/>
          <p:nvPr/>
        </p:nvSpPr>
        <p:spPr>
          <a:xfrm>
            <a:off x="9058275" y="2680806"/>
            <a:ext cx="1471613" cy="748194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  <p:sp>
        <p:nvSpPr>
          <p:cNvPr id="370" name="Google Shape;370;p12"/>
          <p:cNvSpPr/>
          <p:nvPr/>
        </p:nvSpPr>
        <p:spPr>
          <a:xfrm>
            <a:off x="363538" y="262758"/>
            <a:ext cx="3841390" cy="628217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3: Email and </a:t>
            </a:r>
            <a:r>
              <a:rPr lang="en-AU" sz="1800" b="1">
                <a:solidFill>
                  <a:schemeClr val="dk2"/>
                </a:solidFill>
              </a:rPr>
              <a:t>Password</a:t>
            </a:r>
            <a:endParaRPr sz="18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47" y="1579524"/>
            <a:ext cx="3427412" cy="223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2006" y="1768285"/>
            <a:ext cx="4377776" cy="221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2"/>
          <p:cNvSpPr/>
          <p:nvPr/>
        </p:nvSpPr>
        <p:spPr>
          <a:xfrm>
            <a:off x="461523" y="1103024"/>
            <a:ext cx="29840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In</a:t>
            </a:r>
            <a:endParaRPr b="1"/>
          </a:p>
        </p:txBody>
      </p:sp>
      <p:sp>
        <p:nvSpPr>
          <p:cNvPr id="374" name="Google Shape;374;p12"/>
          <p:cNvSpPr/>
          <p:nvPr/>
        </p:nvSpPr>
        <p:spPr>
          <a:xfrm>
            <a:off x="4274901" y="1104439"/>
            <a:ext cx="25345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Forgot Code?</a:t>
            </a:r>
            <a:endParaRPr/>
          </a:p>
        </p:txBody>
      </p:sp>
      <p:sp>
        <p:nvSpPr>
          <p:cNvPr id="375" name="Google Shape;375;p12"/>
          <p:cNvSpPr/>
          <p:nvPr/>
        </p:nvSpPr>
        <p:spPr>
          <a:xfrm>
            <a:off x="8661566" y="1050556"/>
            <a:ext cx="29840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</a:rPr>
              <a:t>Use Password</a:t>
            </a:r>
            <a:endParaRPr/>
          </a:p>
        </p:txBody>
      </p:sp>
      <p:pic>
        <p:nvPicPr>
          <p:cNvPr id="376" name="Google Shape;3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4993" y="1768285"/>
            <a:ext cx="3605155" cy="221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2032" y="4732157"/>
            <a:ext cx="3907112" cy="196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34723" y="4631433"/>
            <a:ext cx="3470117" cy="2231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5C21B2C-92E5-4446-B01B-3C9C2C385FDE}"/>
              </a:ext>
            </a:extLst>
          </p:cNvPr>
          <p:cNvSpPr/>
          <p:nvPr/>
        </p:nvSpPr>
        <p:spPr>
          <a:xfrm>
            <a:off x="4291" y="1050556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BD3263F-01E2-794B-8485-D7CC52048FD2}"/>
              </a:ext>
            </a:extLst>
          </p:cNvPr>
          <p:cNvSpPr/>
          <p:nvPr/>
        </p:nvSpPr>
        <p:spPr>
          <a:xfrm>
            <a:off x="3765880" y="1105296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5C14476-0C08-B64C-B00F-F39448222ABB}"/>
              </a:ext>
            </a:extLst>
          </p:cNvPr>
          <p:cNvSpPr/>
          <p:nvPr/>
        </p:nvSpPr>
        <p:spPr>
          <a:xfrm>
            <a:off x="8132668" y="111067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18" name="Google Shape;373;p12">
            <a:extLst>
              <a:ext uri="{FF2B5EF4-FFF2-40B4-BE49-F238E27FC236}">
                <a16:creationId xmlns:a16="http://schemas.microsoft.com/office/drawing/2014/main" xmlns="" id="{A6EBB4EC-67F0-3E42-AB90-0F45883D7754}"/>
              </a:ext>
            </a:extLst>
          </p:cNvPr>
          <p:cNvSpPr/>
          <p:nvPr/>
        </p:nvSpPr>
        <p:spPr>
          <a:xfrm>
            <a:off x="1672080" y="4180500"/>
            <a:ext cx="35304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</a:rPr>
              <a:t>Enter </a:t>
            </a:r>
            <a:r>
              <a:rPr lang="en-AU" sz="1800" b="1">
                <a:solidFill>
                  <a:schemeClr val="dk1"/>
                </a:solidFill>
              </a:rPr>
              <a:t>Email and Password</a:t>
            </a:r>
            <a:endParaRPr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3E090E6-06AE-4E45-82D5-98481E51C179}"/>
              </a:ext>
            </a:extLst>
          </p:cNvPr>
          <p:cNvSpPr/>
          <p:nvPr/>
        </p:nvSpPr>
        <p:spPr>
          <a:xfrm>
            <a:off x="1214848" y="4075717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0" name="Google Shape;373;p12">
            <a:extLst>
              <a:ext uri="{FF2B5EF4-FFF2-40B4-BE49-F238E27FC236}">
                <a16:creationId xmlns:a16="http://schemas.microsoft.com/office/drawing/2014/main" xmlns="" id="{369E765A-AEED-924F-8533-636462B39B3B}"/>
              </a:ext>
            </a:extLst>
          </p:cNvPr>
          <p:cNvSpPr/>
          <p:nvPr/>
        </p:nvSpPr>
        <p:spPr>
          <a:xfrm>
            <a:off x="6367426" y="4128185"/>
            <a:ext cx="46097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</a:rPr>
              <a:t>Tap your child’s name to sign in or out!</a:t>
            </a:r>
            <a:endParaRPr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C93F7F5-40DC-3B4A-86C5-83E55667B18C}"/>
              </a:ext>
            </a:extLst>
          </p:cNvPr>
          <p:cNvSpPr/>
          <p:nvPr/>
        </p:nvSpPr>
        <p:spPr>
          <a:xfrm>
            <a:off x="5893198" y="4075717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2B82322-EA86-EC4B-81FF-F114915AC038}"/>
              </a:ext>
            </a:extLst>
          </p:cNvPr>
          <p:cNvSpPr/>
          <p:nvPr/>
        </p:nvSpPr>
        <p:spPr>
          <a:xfrm>
            <a:off x="4204928" y="3594143"/>
            <a:ext cx="530142" cy="403991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28F617C-ECCE-3F47-BEC8-EC7DEEAD3F8E}"/>
              </a:ext>
            </a:extLst>
          </p:cNvPr>
          <p:cNvSpPr/>
          <p:nvPr/>
        </p:nvSpPr>
        <p:spPr>
          <a:xfrm>
            <a:off x="1208396" y="2232121"/>
            <a:ext cx="2578964" cy="62821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93901D32-43B2-B544-AFE8-68961803E896}"/>
              </a:ext>
            </a:extLst>
          </p:cNvPr>
          <p:cNvSpPr/>
          <p:nvPr/>
        </p:nvSpPr>
        <p:spPr>
          <a:xfrm>
            <a:off x="10586677" y="3374399"/>
            <a:ext cx="1504375" cy="44140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BC4980FC-5328-C84D-B954-BAD4AD4CE7DC}"/>
              </a:ext>
            </a:extLst>
          </p:cNvPr>
          <p:cNvSpPr/>
          <p:nvPr/>
        </p:nvSpPr>
        <p:spPr>
          <a:xfrm>
            <a:off x="1532046" y="5649249"/>
            <a:ext cx="1196868" cy="608676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262B471B-1C0C-9E46-A4D5-2A8D3CC09ED9}"/>
              </a:ext>
            </a:extLst>
          </p:cNvPr>
          <p:cNvSpPr/>
          <p:nvPr/>
        </p:nvSpPr>
        <p:spPr>
          <a:xfrm>
            <a:off x="6935799" y="5160829"/>
            <a:ext cx="1619193" cy="768484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  <a:buSzPts val="4200"/>
            </a:pPr>
            <a:r>
              <a:rPr lang="en-AU" dirty="0"/>
              <a:t>MANAGING CONTACTS</a:t>
            </a:r>
            <a:endParaRPr dirty="0"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696658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2"/>
              </a:buClr>
            </a:pPr>
            <a:r>
              <a:rPr lang="en-AU" b="0" dirty="0"/>
              <a:t>Invite family and/or friends to pick up and drop off your child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 b="0"/>
              <a:t/>
            </a:r>
            <a:br>
              <a:rPr lang="en-AU" b="0"/>
            </a:br>
            <a:endParaRPr b="0"/>
          </a:p>
        </p:txBody>
      </p:sp>
      <p:sp>
        <p:nvSpPr>
          <p:cNvPr id="419" name="Google Shape;419;p1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 dirty="0"/>
              <a:t>XPLOR HOME</a:t>
            </a:r>
            <a:endParaRPr dirty="0"/>
          </a:p>
        </p:txBody>
      </p:sp>
      <p:sp>
        <p:nvSpPr>
          <p:cNvPr id="420" name="Google Shape;420;p1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 dirty="0"/>
              <a:t>4</a:t>
            </a:r>
          </a:p>
        </p:txBody>
      </p:sp>
      <p:sp>
        <p:nvSpPr>
          <p:cNvPr id="421" name="Google Shape;421;p1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>
            <a:spLocks noGrp="1"/>
          </p:cNvSpPr>
          <p:nvPr>
            <p:ph type="body" idx="2"/>
          </p:nvPr>
        </p:nvSpPr>
        <p:spPr>
          <a:xfrm>
            <a:off x="511559" y="416096"/>
            <a:ext cx="6959305" cy="628217"/>
          </a:xfrm>
          <a:prstGeom prst="roundRect">
            <a:avLst>
              <a:gd name="adj" fmla="val 16667"/>
            </a:avLst>
          </a:prstGeom>
          <a:solidFill>
            <a:srgbClr val="FB8DF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Invite family and/or friends to pick up and drop off your child</a:t>
            </a:r>
            <a:endParaRPr/>
          </a:p>
        </p:txBody>
      </p:sp>
      <p:sp>
        <p:nvSpPr>
          <p:cNvPr id="428" name="Google Shape;428;p17"/>
          <p:cNvSpPr txBox="1">
            <a:spLocks noGrp="1"/>
          </p:cNvSpPr>
          <p:nvPr>
            <p:ph type="body" idx="3"/>
          </p:nvPr>
        </p:nvSpPr>
        <p:spPr>
          <a:xfrm>
            <a:off x="552672" y="1146647"/>
            <a:ext cx="5729913" cy="540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AU" sz="1200" b="1" dirty="0">
                <a:highlight>
                  <a:srgbClr val="FB8DF4"/>
                </a:highlight>
              </a:rPr>
              <a:t>How to invite a Contact via the Home App for Collection</a:t>
            </a:r>
            <a:endParaRPr lang="en-US" sz="1200"/>
          </a:p>
          <a:p>
            <a:pPr marL="0" indent="0"/>
            <a:r>
              <a:rPr lang="en-AU" sz="1200" dirty="0"/>
              <a:t>1. As the Primary Carer, log into your </a:t>
            </a:r>
            <a:r>
              <a:rPr lang="en-AU" sz="1200" b="1" dirty="0"/>
              <a:t>Xplor Home App</a:t>
            </a:r>
            <a:endParaRPr sz="1200"/>
          </a:p>
          <a:p>
            <a:pPr marL="0" indent="0"/>
            <a:r>
              <a:rPr lang="en-AU" sz="1200" dirty="0"/>
              <a:t>2.  Navigate to </a:t>
            </a:r>
            <a:r>
              <a:rPr lang="en-AU" sz="1200" b="1" dirty="0"/>
              <a:t>Account</a:t>
            </a:r>
            <a:endParaRPr sz="1200"/>
          </a:p>
          <a:p>
            <a:pPr marL="0" indent="0"/>
            <a:r>
              <a:rPr lang="en-AU" sz="1200" dirty="0"/>
              <a:t>3. Select </a:t>
            </a:r>
            <a:r>
              <a:rPr lang="en-AU" sz="1200" b="1" dirty="0"/>
              <a:t>Contact</a:t>
            </a:r>
          </a:p>
          <a:p>
            <a:pPr marL="0" indent="0"/>
            <a:r>
              <a:rPr lang="en-AU" sz="1200" dirty="0"/>
              <a:t>4. Select the </a:t>
            </a:r>
            <a:r>
              <a:rPr lang="en-AU" sz="1200" b="1" dirty="0"/>
              <a:t>Child</a:t>
            </a:r>
            <a:r>
              <a:rPr lang="en-AU" sz="1200" dirty="0"/>
              <a:t> you are wanting to add a contact to</a:t>
            </a:r>
          </a:p>
          <a:p>
            <a:pPr marL="0" indent="0"/>
            <a:r>
              <a:rPr lang="en-AU" sz="1200" dirty="0"/>
              <a:t>5. Press the </a:t>
            </a:r>
            <a:r>
              <a:rPr lang="en-AU" sz="1200" b="1" dirty="0"/>
              <a:t>+ADD</a:t>
            </a:r>
            <a:r>
              <a:rPr lang="en-AU" sz="1200" dirty="0"/>
              <a:t> on the top right of the screen</a:t>
            </a:r>
          </a:p>
          <a:p>
            <a:pPr marL="0" indent="0"/>
            <a:r>
              <a:rPr lang="en-AU" sz="1200" dirty="0"/>
              <a:t>6. Select either </a:t>
            </a:r>
            <a:r>
              <a:rPr lang="en-AU" sz="1200" b="1" dirty="0"/>
              <a:t>Add Existing Contact</a:t>
            </a:r>
            <a:r>
              <a:rPr lang="en-AU" sz="1200" dirty="0"/>
              <a:t> or </a:t>
            </a:r>
            <a:r>
              <a:rPr lang="en-AU" sz="1200" b="1" dirty="0"/>
              <a:t>Add New Contact </a:t>
            </a:r>
          </a:p>
          <a:p>
            <a:pPr marL="0" indent="0"/>
            <a:r>
              <a:rPr lang="en-AU" sz="1200" dirty="0"/>
              <a:t>7. Fill out the Contact </a:t>
            </a:r>
            <a:r>
              <a:rPr lang="en-AU" sz="1200" b="1" dirty="0"/>
              <a:t>details</a:t>
            </a:r>
            <a:r>
              <a:rPr lang="en-AU" sz="1200" dirty="0"/>
              <a:t>. </a:t>
            </a:r>
          </a:p>
          <a:p>
            <a:pPr marL="0" indent="0"/>
            <a:r>
              <a:rPr lang="en-AU" sz="1200" dirty="0"/>
              <a:t>8. Once completed, select </a:t>
            </a:r>
            <a:r>
              <a:rPr lang="en-AU" sz="1200" b="1" dirty="0"/>
              <a:t>Send Invite</a:t>
            </a:r>
            <a:endParaRPr lang="en-AU" sz="1200" dirty="0"/>
          </a:p>
          <a:p>
            <a:pPr marL="0" indent="0"/>
            <a:r>
              <a:rPr lang="en-AU" sz="1200" b="1" dirty="0">
                <a:highlight>
                  <a:srgbClr val="FB8DF4"/>
                </a:highlight>
              </a:rPr>
              <a:t>Contact Account Creation Steps </a:t>
            </a:r>
            <a:endParaRPr sz="1200"/>
          </a:p>
          <a:p>
            <a:pPr marL="0" indent="0"/>
            <a:r>
              <a:rPr lang="en-AU" sz="1200" dirty="0"/>
              <a:t>1. Contact will receive a Welcome email to </a:t>
            </a:r>
            <a:r>
              <a:rPr lang="en-AU" sz="1200" b="1" dirty="0"/>
              <a:t>create password </a:t>
            </a:r>
            <a:r>
              <a:rPr lang="en-AU" sz="1200" dirty="0"/>
              <a:t>once you have sent an invite.</a:t>
            </a:r>
            <a:endParaRPr lang="en-AU" sz="1200" b="1" dirty="0"/>
          </a:p>
          <a:p>
            <a:pPr marL="0" indent="0"/>
            <a:r>
              <a:rPr lang="en-AU" sz="1200" dirty="0"/>
              <a:t>2. The Contact is to press 'Accept Invite' and follow the steps to create their account.</a:t>
            </a:r>
            <a:br>
              <a:rPr lang="en-AU" sz="1200" dirty="0"/>
            </a:br>
            <a:endParaRPr sz="1200"/>
          </a:p>
          <a:p>
            <a:pPr marL="0" indent="0"/>
            <a:r>
              <a:rPr lang="en-AU" sz="1200" b="1" dirty="0">
                <a:highlight>
                  <a:srgbClr val="FB8DF4"/>
                </a:highlight>
              </a:rPr>
              <a:t>Contact sign in options</a:t>
            </a:r>
            <a:endParaRPr sz="1200"/>
          </a:p>
          <a:p>
            <a:pPr marL="0" indent="0"/>
            <a:r>
              <a:rPr lang="en-AU" sz="1200" dirty="0"/>
              <a:t>Contacts can sign your child in using the two options below. 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sz="1200" b="1" dirty="0"/>
              <a:t>Option 1: </a:t>
            </a:r>
            <a:r>
              <a:rPr lang="en-AU" sz="1200" dirty="0"/>
              <a:t>Use Mobile Number and PIN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sz="1200" b="1" dirty="0"/>
              <a:t>Option 2: </a:t>
            </a:r>
            <a:r>
              <a:rPr lang="en-AU" sz="1200" dirty="0"/>
              <a:t>Email and password</a:t>
            </a:r>
          </a:p>
          <a:p>
            <a:pPr marL="0" indent="0"/>
            <a:r>
              <a:rPr lang="en-AU" sz="1200" dirty="0"/>
              <a:t>Note: Contacts do not have access to the Home App. </a:t>
            </a:r>
            <a:r>
              <a:rPr lang="en-AU" dirty="0"/>
              <a:t> </a:t>
            </a:r>
          </a:p>
        </p:txBody>
      </p:sp>
      <p:sp>
        <p:nvSpPr>
          <p:cNvPr id="429" name="Google Shape;429;p1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  <p:pic>
        <p:nvPicPr>
          <p:cNvPr id="430" name="Google Shape;4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209" y="1391812"/>
            <a:ext cx="2132021" cy="486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43E396A-A167-51C7-C4B9-43C53B7FA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46" y="2081646"/>
            <a:ext cx="1800173" cy="3456709"/>
          </a:xfrm>
          <a:prstGeom prst="rect">
            <a:avLst/>
          </a:prstGeom>
        </p:spPr>
      </p:pic>
      <p:pic>
        <p:nvPicPr>
          <p:cNvPr id="3" name="Google Shape;430;p17">
            <a:extLst>
              <a:ext uri="{FF2B5EF4-FFF2-40B4-BE49-F238E27FC236}">
                <a16:creationId xmlns:a16="http://schemas.microsoft.com/office/drawing/2014/main" xmlns="" id="{6B3B66D8-1B61-1C02-A190-5C31885C0E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7595" y="1391811"/>
            <a:ext cx="2132021" cy="486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46BBABA1-B1D4-849C-BB35-2E960B827F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8" b="2059"/>
          <a:stretch/>
        </p:blipFill>
        <p:spPr>
          <a:xfrm>
            <a:off x="9808048" y="1917124"/>
            <a:ext cx="1841146" cy="37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plor">
      <a:dk1>
        <a:srgbClr val="000000"/>
      </a:dk1>
      <a:lt1>
        <a:srgbClr val="FFF7F3"/>
      </a:lt1>
      <a:dk2>
        <a:srgbClr val="220021"/>
      </a:dk2>
      <a:lt2>
        <a:srgbClr val="F44E27"/>
      </a:lt2>
      <a:accent1>
        <a:srgbClr val="F44E27"/>
      </a:accent1>
      <a:accent2>
        <a:srgbClr val="220021"/>
      </a:accent2>
      <a:accent3>
        <a:srgbClr val="ECFD91"/>
      </a:accent3>
      <a:accent4>
        <a:srgbClr val="74FBD0"/>
      </a:accent4>
      <a:accent5>
        <a:srgbClr val="6923F4"/>
      </a:accent5>
      <a:accent6>
        <a:srgbClr val="FB8DF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aac35-4757-41ca-89b6-70e9942e7c35" xsi:nil="true"/>
    <lcf76f155ced4ddcb4097134ff3c332f xmlns="a52fab92-a28d-4130-9ef7-ba8905e04d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DF7A21AD90F49A1536338B7993EFC" ma:contentTypeVersion="15" ma:contentTypeDescription="Create a new document." ma:contentTypeScope="" ma:versionID="aa300ad22a6195efb6f7f4d551dd06f6">
  <xsd:schema xmlns:xsd="http://www.w3.org/2001/XMLSchema" xmlns:xs="http://www.w3.org/2001/XMLSchema" xmlns:p="http://schemas.microsoft.com/office/2006/metadata/properties" xmlns:ns2="a52fab92-a28d-4130-9ef7-ba8905e04dd1" xmlns:ns3="a41aac35-4757-41ca-89b6-70e9942e7c35" targetNamespace="http://schemas.microsoft.com/office/2006/metadata/properties" ma:root="true" ma:fieldsID="50a41052183d727d32946a357d4676a1" ns2:_="" ns3:_="">
    <xsd:import namespace="a52fab92-a28d-4130-9ef7-ba8905e04dd1"/>
    <xsd:import namespace="a41aac35-4757-41ca-89b6-70e9942e7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fab92-a28d-4130-9ef7-ba8905e04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525a934-f169-4f5d-9896-3393581dcd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aac35-4757-41ca-89b6-70e9942e7c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d3a9c3-6731-4b3c-99ec-ef3c804dec80}" ma:internalName="TaxCatchAll" ma:showField="CatchAllData" ma:web="a41aac35-4757-41ca-89b6-70e9942e7c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C8AC1-0122-4AD0-81D6-116ED6C23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FA9800-5523-496C-8005-9D60CB8D327A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a52fab92-a28d-4130-9ef7-ba8905e04dd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41aac35-4757-41ca-89b6-70e9942e7c35"/>
  </ds:schemaRefs>
</ds:datastoreItem>
</file>

<file path=customXml/itemProps3.xml><?xml version="1.0" encoding="utf-8"?>
<ds:datastoreItem xmlns:ds="http://schemas.openxmlformats.org/officeDocument/2006/customXml" ds:itemID="{58512969-8878-48AE-ABD1-CCEBF2EA2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fab92-a28d-4130-9ef7-ba8905e04dd1"/>
    <ds:schemaRef ds:uri="a41aac35-4757-41ca-89b6-70e9942e7c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Custom</PresentationFormat>
  <Paragraphs>210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 HOME</vt:lpstr>
      <vt:lpstr>PowerPoint Presentation</vt:lpstr>
      <vt:lpstr>PowerPoint Presentation</vt:lpstr>
      <vt:lpstr>LOGGING IN</vt:lpstr>
      <vt:lpstr>PowerPoint Presentation</vt:lpstr>
      <vt:lpstr>PowerPoint Presentation</vt:lpstr>
      <vt:lpstr>PowerPoint Presentation</vt:lpstr>
      <vt:lpstr>XPLOR HOME</vt:lpstr>
      <vt:lpstr>PowerPoint Presentation</vt:lpstr>
      <vt:lpstr>XPLOR HOME</vt:lpstr>
      <vt:lpstr>PowerPoint Presentation</vt:lpstr>
      <vt:lpstr>XPLOR HOME</vt:lpstr>
      <vt:lpstr>HOME APP</vt:lpstr>
      <vt:lpstr>HOME APP</vt:lpstr>
      <vt:lpstr>XPLOR SUPPORT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HOME</dc:title>
  <dc:creator>Maddison Gale</dc:creator>
  <cp:lastModifiedBy>Aeron Fitzgerald</cp:lastModifiedBy>
  <cp:revision>113</cp:revision>
  <dcterms:created xsi:type="dcterms:W3CDTF">2021-03-30T23:34:17Z</dcterms:created>
  <dcterms:modified xsi:type="dcterms:W3CDTF">2023-06-21T02:28:10Z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0x010100206DF7A21AD90F49A1536338B7993EFC</vt:lpwstr>
  </property>
  <property fmtid="{D5CDD505-2E9C-101B-9397-08002B2CF9AE}" pid="3" name="MediaServiceImageTags">
    <vt:lpwstr/>
  </property>
</Properties>
</file>